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61" r:id="rId3"/>
    <p:sldId id="257" r:id="rId4"/>
    <p:sldId id="258" r:id="rId5"/>
    <p:sldId id="259" r:id="rId6"/>
    <p:sldId id="264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339"/>
    <p:restoredTop sz="95694"/>
  </p:normalViewPr>
  <p:slideViewPr>
    <p:cSldViewPr snapToGrid="0" snapToObjects="1">
      <p:cViewPr>
        <p:scale>
          <a:sx n="83" d="100"/>
          <a:sy n="83" d="100"/>
        </p:scale>
        <p:origin x="1368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5/13/20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5/13/20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5/13/20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5/13/20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5/13/20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5/13/20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5/13/20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5/13/20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5/13/20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5/13/20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5/13/20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5/13/20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blue and swimming in the water&#10;&#10;Description automatically generated">
            <a:extLst>
              <a:ext uri="{FF2B5EF4-FFF2-40B4-BE49-F238E27FC236}">
                <a16:creationId xmlns:a16="http://schemas.microsoft.com/office/drawing/2014/main" id="{7E072046-06CF-4E4B-8501-E56BEECE82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10553"/>
            <a:ext cx="12596648" cy="8215205"/>
          </a:xfrm>
          <a:prstGeom prst="rect">
            <a:avLst/>
          </a:prstGeom>
        </p:spPr>
      </p:pic>
      <p:pic>
        <p:nvPicPr>
          <p:cNvPr id="11" name="Picture 10" descr="A picture containing honeycomb&#10;&#10;Description automatically generated">
            <a:extLst>
              <a:ext uri="{FF2B5EF4-FFF2-40B4-BE49-F238E27FC236}">
                <a16:creationId xmlns:a16="http://schemas.microsoft.com/office/drawing/2014/main" id="{11DEAC42-4B20-0341-B622-5D7D72D7D2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0790" y="-810553"/>
            <a:ext cx="7389153" cy="7389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5887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F9DE8-8AA3-6B4D-AF8A-5F04A67E6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The </a:t>
            </a:r>
            <a:r>
              <a:rPr lang="de-CH" dirty="0" err="1"/>
              <a:t>floor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java</a:t>
            </a:r>
            <a:r>
              <a:rPr lang="de-CH" dirty="0"/>
              <a:t>: game Rules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B77C4-349F-FE44-855B-648927ACC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CH" dirty="0"/>
              <a:t>Echtzeit</a:t>
            </a:r>
          </a:p>
          <a:p>
            <a:r>
              <a:rPr lang="de-CH" dirty="0"/>
              <a:t>Bis zu 4 Spieler / kein Limit an Zuschauern</a:t>
            </a:r>
            <a:endParaRPr lang="en-CH" dirty="0"/>
          </a:p>
          <a:p>
            <a:r>
              <a:rPr lang="de-CH" dirty="0"/>
              <a:t>Sieger ist Spieler mit den meisten Punkten am Ende</a:t>
            </a:r>
          </a:p>
          <a:p>
            <a:r>
              <a:rPr lang="de-CH" dirty="0"/>
              <a:t>Punktgewinn durch Äpfel und grüner Fläche</a:t>
            </a:r>
          </a:p>
          <a:p>
            <a:r>
              <a:rPr lang="de-CH" dirty="0"/>
              <a:t>Spiel besteht aus 10 Runden à 20 Sekunden plus einem Event.</a:t>
            </a:r>
          </a:p>
          <a:p>
            <a:pPr marL="0" indent="0">
              <a:buNone/>
            </a:pP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403037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7C446-EB08-3346-B4BC-691B9C700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THE Floor is Java: DEMO</a:t>
            </a:r>
          </a:p>
        </p:txBody>
      </p:sp>
    </p:spTree>
    <p:extLst>
      <p:ext uri="{BB962C8B-B14F-4D97-AF65-F5344CB8AC3E}">
        <p14:creationId xmlns:p14="http://schemas.microsoft.com/office/powerpoint/2010/main" val="5628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CF9DE8-8AA3-6B4D-AF8A-5F04A67E6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5B77C4-349F-FE44-855B-648927ACC2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H" dirty="0"/>
              <a:t>Logger</a:t>
            </a:r>
          </a:p>
          <a:p>
            <a:r>
              <a:rPr lang="en-CH" dirty="0"/>
              <a:t>Mockito</a:t>
            </a:r>
          </a:p>
          <a:p>
            <a:r>
              <a:rPr lang="en-CH" dirty="0"/>
              <a:t>JavaFx (media)</a:t>
            </a:r>
          </a:p>
          <a:p>
            <a:r>
              <a:rPr lang="en-CH" dirty="0"/>
              <a:t>YouTube</a:t>
            </a:r>
          </a:p>
          <a:p>
            <a:r>
              <a:rPr lang="en-CH" dirty="0"/>
              <a:t>GIMP (Bilder / Logo)</a:t>
            </a:r>
          </a:p>
          <a:p>
            <a:r>
              <a:rPr lang="en-CH" dirty="0"/>
              <a:t>iMovie (Trailer)</a:t>
            </a:r>
          </a:p>
          <a:p>
            <a:r>
              <a:rPr lang="en-GB" dirty="0"/>
              <a:t>O</a:t>
            </a:r>
            <a:r>
              <a:rPr lang="en-CH" dirty="0"/>
              <a:t>pengameart.org</a:t>
            </a:r>
          </a:p>
        </p:txBody>
      </p:sp>
    </p:spTree>
    <p:extLst>
      <p:ext uri="{BB962C8B-B14F-4D97-AF65-F5344CB8AC3E}">
        <p14:creationId xmlns:p14="http://schemas.microsoft.com/office/powerpoint/2010/main" val="671576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4F2B4-CB5C-9F45-BD02-9C0EC4A01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4AED0-57DA-5745-BBC9-46334ED524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H" dirty="0"/>
              <a:t>Teamwork = Vertrauen</a:t>
            </a:r>
          </a:p>
          <a:p>
            <a:r>
              <a:rPr lang="en-CH" dirty="0"/>
              <a:t>Geduld &amp; Verständnis</a:t>
            </a:r>
          </a:p>
          <a:p>
            <a:r>
              <a:rPr lang="en-CH" dirty="0"/>
              <a:t>Kommunikation über Zoom</a:t>
            </a:r>
          </a:p>
          <a:p>
            <a:r>
              <a:rPr lang="en-CH" dirty="0"/>
              <a:t>Fehlermeldungen verstehen</a:t>
            </a:r>
          </a:p>
          <a:p>
            <a:r>
              <a:rPr lang="en-CH" dirty="0"/>
              <a:t>Roter Faden in der Organisation</a:t>
            </a:r>
          </a:p>
          <a:p>
            <a:pPr lvl="1"/>
            <a:r>
              <a:rPr lang="en-CH" dirty="0"/>
              <a:t>Grosse Aufgaben in kleine aufteilen</a:t>
            </a:r>
          </a:p>
          <a:p>
            <a:pPr lvl="1"/>
            <a:r>
              <a:rPr lang="en-CH" dirty="0"/>
              <a:t>Zeitmanagement</a:t>
            </a:r>
          </a:p>
          <a:p>
            <a:r>
              <a:rPr lang="en-CH" dirty="0"/>
              <a:t>Swing, git, gradle, javadoc</a:t>
            </a:r>
          </a:p>
          <a:p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9203675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0498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416DC-84A9-8B43-935A-01412C07C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5" y="352758"/>
            <a:ext cx="7729728" cy="1188720"/>
          </a:xfrm>
        </p:spPr>
        <p:txBody>
          <a:bodyPr/>
          <a:lstStyle/>
          <a:p>
            <a:r>
              <a:rPr lang="en-CH" dirty="0"/>
              <a:t>Trailer</a:t>
            </a:r>
          </a:p>
        </p:txBody>
      </p:sp>
      <p:pic>
        <p:nvPicPr>
          <p:cNvPr id="4" name="trailer.mp4" descr="trailer.mp4">
            <a:hlinkClick r:id="" action="ppaction://media"/>
            <a:extLst>
              <a:ext uri="{FF2B5EF4-FFF2-40B4-BE49-F238E27FC236}">
                <a16:creationId xmlns:a16="http://schemas.microsoft.com/office/drawing/2014/main" id="{08B9831D-81AD-BF4E-BE48-6323884B695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7346" y="1711960"/>
            <a:ext cx="7757307" cy="4363205"/>
          </a:xfrm>
        </p:spPr>
      </p:pic>
    </p:spTree>
    <p:extLst>
      <p:ext uri="{BB962C8B-B14F-4D97-AF65-F5344CB8AC3E}">
        <p14:creationId xmlns:p14="http://schemas.microsoft.com/office/powerpoint/2010/main" val="3450566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6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40909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E96D7-E154-FD4B-A420-536561E94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H" dirty="0"/>
              <a:t>Fragen</a:t>
            </a:r>
          </a:p>
        </p:txBody>
      </p:sp>
    </p:spTree>
    <p:extLst>
      <p:ext uri="{BB962C8B-B14F-4D97-AF65-F5344CB8AC3E}">
        <p14:creationId xmlns:p14="http://schemas.microsoft.com/office/powerpoint/2010/main" val="3900477410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36</TotalTime>
  <Words>105</Words>
  <Application>Microsoft Macintosh PowerPoint</Application>
  <PresentationFormat>Widescreen</PresentationFormat>
  <Paragraphs>26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Gill Sans MT</vt:lpstr>
      <vt:lpstr>Parcel</vt:lpstr>
      <vt:lpstr>PowerPoint Presentation</vt:lpstr>
      <vt:lpstr>The floor is java: game Rules</vt:lpstr>
      <vt:lpstr>THE Floor is Java: DEMO</vt:lpstr>
      <vt:lpstr>Tools</vt:lpstr>
      <vt:lpstr>Lessons learned</vt:lpstr>
      <vt:lpstr>PowerPoint Presentation</vt:lpstr>
      <vt:lpstr>Trailer</vt:lpstr>
      <vt:lpstr>Fragen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Dudler, Fabian (GymMU)</dc:creator>
  <cp:lastModifiedBy>Dudler, Fabian (GymMU)</cp:lastModifiedBy>
  <cp:revision>11</cp:revision>
  <dcterms:created xsi:type="dcterms:W3CDTF">2020-05-09T12:05:45Z</dcterms:created>
  <dcterms:modified xsi:type="dcterms:W3CDTF">2020-05-13T11:10:23Z</dcterms:modified>
</cp:coreProperties>
</file>

<file path=docProps/thumbnail.jpeg>
</file>